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7"/>
    <p:restoredTop sz="94679"/>
  </p:normalViewPr>
  <p:slideViewPr>
    <p:cSldViewPr snapToGrid="0" snapToObjects="1">
      <p:cViewPr>
        <p:scale>
          <a:sx n="91" d="100"/>
          <a:sy n="91" d="100"/>
        </p:scale>
        <p:origin x="488" y="-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37A46-1C33-4946-82D2-EF4D13A698DD}" type="datetimeFigureOut">
              <a:rPr lang="en-US" smtClean="0"/>
              <a:t>11/21/18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4A3E1-E5D1-0E4E-824F-52086B99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5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980" y="2364169"/>
            <a:ext cx="7439185" cy="236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Animal 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Candy____________________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Character_________________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Color_____________________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Drink_____________________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599" y="7705585"/>
            <a:ext cx="7315200" cy="1846659"/>
          </a:xfrm>
          <a:prstGeom prst="rect">
            <a:avLst/>
          </a:prstGeom>
          <a:ln w="28575">
            <a:solidFill>
              <a:srgbClr val="00B050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Some things </a:t>
            </a:r>
            <a:r>
              <a:rPr lang="en-US" sz="2400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 really want</a:t>
            </a:r>
            <a:r>
              <a:rPr lang="mr-IN" sz="2400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…</a:t>
            </a:r>
            <a:endParaRPr lang="en-US" sz="2400" dirty="0" smtClean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215" y="5802157"/>
            <a:ext cx="7439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Coffee			    Cocoa   			Tea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Starbucks 		    Dutch Bros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Sweet 			    Salty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2352124"/>
            <a:ext cx="3886200" cy="21366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Hobbies_____________________</a:t>
            </a:r>
          </a:p>
          <a:p>
            <a:endParaRPr lang="en-US" dirty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Restaurant___________________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Snack_______________________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Scent_______________________</a:t>
            </a:r>
          </a:p>
          <a:p>
            <a:endParaRPr lang="en-US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r>
              <a:rPr lang="en-US" dirty="0" smtClean="0">
                <a:latin typeface="Al Bayan Plain" charset="-78"/>
                <a:ea typeface="Al Bayan Plain" charset="-78"/>
                <a:cs typeface="Al Bayan Plain" charset="-78"/>
              </a:rPr>
              <a:t>Store_______________________</a:t>
            </a:r>
          </a:p>
        </p:txBody>
      </p:sp>
      <p:sp>
        <p:nvSpPr>
          <p:cNvPr id="8" name="Rectangle 7"/>
          <p:cNvSpPr/>
          <p:nvPr/>
        </p:nvSpPr>
        <p:spPr>
          <a:xfrm>
            <a:off x="3247018" y="1768473"/>
            <a:ext cx="1278363" cy="461665"/>
          </a:xfrm>
          <a:prstGeom prst="rect">
            <a:avLst/>
          </a:prstGeom>
          <a:ln w="28575">
            <a:solidFill>
              <a:srgbClr val="FF0000"/>
            </a:solidFill>
            <a:prstDash val="sysDot"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Favorites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7466" y="5163147"/>
            <a:ext cx="1376211" cy="461665"/>
          </a:xfrm>
          <a:prstGeom prst="rect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Circle One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3973" y="480176"/>
            <a:ext cx="6697667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 smtClean="0">
                <a:latin typeface="Braggadocio" charset="0"/>
                <a:ea typeface="Braggadocio" charset="0"/>
                <a:cs typeface="Braggadocio" charset="0"/>
              </a:rPr>
              <a:t>Secret Santa Questionnaire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64231" y="1127935"/>
            <a:ext cx="3845517" cy="37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l Bayan Plain" charset="-78"/>
                <a:ea typeface="Al Bayan Plain" charset="-78"/>
                <a:cs typeface="Al Bayan Plain" charset="-78"/>
              </a:rPr>
              <a:t>f</a:t>
            </a:r>
            <a:r>
              <a:rPr lang="en-US" smtClean="0">
                <a:latin typeface="Al Bayan Plain" charset="-78"/>
                <a:ea typeface="Al Bayan Plain" charset="-78"/>
                <a:cs typeface="Al Bayan Plain" charset="-78"/>
              </a:rPr>
              <a:t>or </a:t>
            </a:r>
            <a:r>
              <a:rPr lang="en-US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_____________________</a:t>
            </a:r>
            <a:endParaRPr lang="en-US" dirty="0">
              <a:latin typeface="Al Bayan Plain" charset="-78"/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902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687</TotalTime>
  <Words>36</Words>
  <Application>Microsoft Macintosh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Abadi MT Condensed Extra Bold</vt:lpstr>
      <vt:lpstr>Al Bayan Plain</vt:lpstr>
      <vt:lpstr>Braggadocio</vt:lpstr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Breana Vales</dc:creator>
  <cp:lastModifiedBy>Breana Vales</cp:lastModifiedBy>
  <cp:revision>12</cp:revision>
  <dcterms:created xsi:type="dcterms:W3CDTF">2018-11-14T03:20:01Z</dcterms:created>
  <dcterms:modified xsi:type="dcterms:W3CDTF">2018-11-22T01:01:18Z</dcterms:modified>
</cp:coreProperties>
</file>